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 snapToObjects="1">
      <p:cViewPr varScale="1">
        <p:scale>
          <a:sx n="88" d="100"/>
          <a:sy n="88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8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905644D-5F7B-7F47-93FD-33CBB56701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5AC5FF2-1E37-2D4D-8D54-1F83584E58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4B52-F3DE-D945-8209-74AACB147B3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092A0B-B3C3-9642-A2C6-7C9BCD0EA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ED820-D0D8-7C4C-9E9F-4218985D09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C2193-5D71-C145-9628-E64BC1A031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747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49974-4734-FA4A-80F2-DC7DB50E45DC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DA601-7074-3349-9032-344D34B3FD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13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80877-3FDF-234F-8796-8FB0C68F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C2AFB8-6C5C-B54B-B2C9-FEC122D0A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317CFF-EC02-D642-94F6-8FF0D784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D4B366-192E-4C44-99F7-F98CC854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A09613-1F2D-A34A-BAB7-347694C8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436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7206D-B19D-1D46-89D6-7092DD3D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C679BB-D27E-6D42-8DFA-AC5F73B66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83563-7511-8C49-913C-9CACCB04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8AD769-416A-9D4D-8B0C-1E3EF71E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F8A631-A37A-284E-9D48-9EB318EA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55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EAA396-9D32-F849-AD9F-7E0AE5852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AA7678-9868-3C4D-8362-B3DD92F7E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A31676-D471-2947-B712-E90ACA5F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FAB995-C15B-6D4E-9D22-EBA8CDB3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CC90DE-73EC-5A44-99DD-45EDB4FB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55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0B751-EEBC-8E4E-9410-C92C730C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F35237-0A9A-2B42-9C30-8A1DB3152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B0D96A-E2E1-1841-AE26-9F0FE230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A5EEF7-6181-294B-8217-1FF27B56B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415D9C-D89B-F349-9246-7E7FB633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74CA5-10F3-2F4B-AB17-E18C29C3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FBC05F-E808-404D-8E04-D2EEE2CD1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0DC01F-D975-3D40-A238-2E029BE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5E0BCF-DDD4-9040-9231-2AF8A34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0E36F4-F5B9-5E4C-8E2E-FA936986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47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EE8D50-FA3C-104B-8E90-A4061C2E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43F0AF-FB74-4E45-B11D-46068F0CD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F6408F-54AC-8E43-A98C-14568E760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28C10F-9311-364A-BAC4-2F89CD83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2D1C95-06EA-2F49-AC05-D97E59AD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90176B-0DF8-B74C-9286-1351D9CF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04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96733-68E2-3F41-AC48-091365878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9EEBE1-3174-4246-B3E0-A3A077983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BC1F9F-2D1F-6045-B405-367772F9D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8F4F01-892B-774B-B00E-5E50C9516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C75A177-4873-3C44-A446-1C8A95D8A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2F5D757-9E2B-094C-BF28-8FD0AEC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C7980B-4BDE-6440-8E12-BDE26115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FF7754-C714-C94B-8219-56D0D199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99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8D361-E631-0A4A-A5B5-439D1CE3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46A50C-079E-C240-9EE6-145BF8E8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A1BE61-4CE6-DE42-A54B-9F642AD3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C06C8A-A142-AD44-991A-A13A8836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65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C5A33CB-AAE9-AD4C-94BB-517F40C0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1C336E-3BCE-D742-A5BE-DE7868DC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69BD0F-AA7D-F545-934B-0E88B85E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458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D073C-483F-6543-B5BD-709F466C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D26F26-BD71-2C4C-B0A3-E75D2F101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A55438-EE35-5846-BD97-36775BBB7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359C29-8497-8444-907A-67831E4E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62BB2A-F315-B841-9622-FCEE3113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C9969E-696F-A147-9615-ADCD1C3F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70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221009-4291-2747-BE8E-42C20269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C0D0A-9497-D449-B79A-FE707F3DB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F5DF11-2DAE-B148-BFDA-15BC6E270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897172-A516-714F-A534-4C975499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D604A0-9B3F-684F-845D-CC651477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810602-DFAE-0849-B4D8-5252875D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3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612374-8C13-DE49-A502-2D1A8DA7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069F13-70E3-5B49-900E-86D5CEC6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BC5B6E-50A6-2D45-BAE0-DC20D075D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EE331-0658-8443-BDCE-AF5E93C51E1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7BBC96-8306-1744-A18D-F3E05F5FC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A5418C-67A8-F241-A9A4-94B086440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8565E-4A7C-A047-828E-7038B0A180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19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1F0C5-1C4E-0548-9220-06F7F086DC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13EE68-FCDF-054B-BEE8-DFB27FCDD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59315"/>
            <a:ext cx="9144000" cy="2387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Helvetica" pitchFamily="2" charset="0"/>
                <a:cs typeface="Phosphate Solid" panose="02000506050000020004" pitchFamily="2" charset="77"/>
              </a:rPr>
              <a:t>Area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FA7B4C-B40A-604C-945C-7375A3075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6915"/>
            <a:ext cx="9144000" cy="1655762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An IFTTT </a:t>
            </a:r>
            <a:r>
              <a:rPr lang="fr-FR" sz="2800" dirty="0" err="1">
                <a:solidFill>
                  <a:schemeClr val="bg1"/>
                </a:solidFill>
              </a:rPr>
              <a:t>like</a:t>
            </a:r>
            <a:r>
              <a:rPr lang="fr-FR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07C789-5B36-8744-96A2-77B1591C3C4A}"/>
              </a:ext>
            </a:extLst>
          </p:cNvPr>
          <p:cNvSpPr/>
          <p:nvPr/>
        </p:nvSpPr>
        <p:spPr>
          <a:xfrm>
            <a:off x="0" y="6691084"/>
            <a:ext cx="7402285" cy="268514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08FC8E-0ED0-6142-8A31-3211B6D940E6}"/>
              </a:ext>
            </a:extLst>
          </p:cNvPr>
          <p:cNvSpPr/>
          <p:nvPr/>
        </p:nvSpPr>
        <p:spPr>
          <a:xfrm>
            <a:off x="3585028" y="6691084"/>
            <a:ext cx="7402285" cy="2685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666EB-B368-2045-9B88-34324C22EDE4}"/>
              </a:ext>
            </a:extLst>
          </p:cNvPr>
          <p:cNvSpPr/>
          <p:nvPr/>
        </p:nvSpPr>
        <p:spPr>
          <a:xfrm>
            <a:off x="6966857" y="6691084"/>
            <a:ext cx="7402285" cy="268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DD5D-B43C-2F40-946D-700DE9541201}"/>
              </a:ext>
            </a:extLst>
          </p:cNvPr>
          <p:cNvSpPr/>
          <p:nvPr/>
        </p:nvSpPr>
        <p:spPr>
          <a:xfrm>
            <a:off x="9579429" y="6679066"/>
            <a:ext cx="7402285" cy="268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036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71481-B1D2-0240-95DC-D868B3A580B3}"/>
              </a:ext>
            </a:extLst>
          </p:cNvPr>
          <p:cNvSpPr/>
          <p:nvPr/>
        </p:nvSpPr>
        <p:spPr>
          <a:xfrm>
            <a:off x="0" y="0"/>
            <a:ext cx="12192000" cy="1378857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B04889-23D1-AB41-A77D-A952176E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19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Helvetica" pitchFamily="2" charset="0"/>
              </a:rPr>
              <a:t>Qu’est ce que IFTTT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D2CB30-FA89-ED4B-A234-210C0C78F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If This </a:t>
            </a:r>
            <a:r>
              <a:rPr lang="fr-FR" dirty="0" err="1"/>
              <a:t>Then</a:t>
            </a:r>
            <a:r>
              <a:rPr lang="fr-FR" dirty="0"/>
              <a:t> That » (= Si Ceci Alors Cela)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Solution 100% personnalisable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Utilisation d’</a:t>
            </a:r>
            <a:r>
              <a:rPr lang="fr-FR" i="1" dirty="0"/>
              <a:t>Applets</a:t>
            </a:r>
          </a:p>
          <a:p>
            <a:endParaRPr lang="fr-FR" i="1" dirty="0"/>
          </a:p>
          <a:p>
            <a:r>
              <a:rPr lang="fr-FR" dirty="0"/>
              <a:t>+14 millions d’utilisateurs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A19AC2-0EFD-6B49-91A8-EC3E5159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43" y="3482310"/>
            <a:ext cx="2668442" cy="27531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9520E1-61CB-A348-B454-4C1F0F7B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12" y="1690688"/>
            <a:ext cx="2433105" cy="1277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294A65-F317-CC4F-ADA5-FF3185CA1468}"/>
              </a:ext>
            </a:extLst>
          </p:cNvPr>
          <p:cNvSpPr/>
          <p:nvPr/>
        </p:nvSpPr>
        <p:spPr>
          <a:xfrm>
            <a:off x="0" y="6691084"/>
            <a:ext cx="7402285" cy="268514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353BF-E110-6E40-A472-899DE42916FF}"/>
              </a:ext>
            </a:extLst>
          </p:cNvPr>
          <p:cNvSpPr/>
          <p:nvPr/>
        </p:nvSpPr>
        <p:spPr>
          <a:xfrm>
            <a:off x="3585028" y="6691084"/>
            <a:ext cx="7402285" cy="2685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551F23-67A2-9347-B65D-14B83CF0A42D}"/>
              </a:ext>
            </a:extLst>
          </p:cNvPr>
          <p:cNvSpPr/>
          <p:nvPr/>
        </p:nvSpPr>
        <p:spPr>
          <a:xfrm>
            <a:off x="6966857" y="6691084"/>
            <a:ext cx="7402285" cy="268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16ADF-A442-1641-8A7F-8821C309F912}"/>
              </a:ext>
            </a:extLst>
          </p:cNvPr>
          <p:cNvSpPr/>
          <p:nvPr/>
        </p:nvSpPr>
        <p:spPr>
          <a:xfrm>
            <a:off x="9579429" y="6679066"/>
            <a:ext cx="7402285" cy="268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21F8711-F745-F14B-B83A-6C016A40416F}"/>
              </a:ext>
            </a:extLst>
          </p:cNvPr>
          <p:cNvSpPr txBox="1"/>
          <p:nvPr/>
        </p:nvSpPr>
        <p:spPr>
          <a:xfrm>
            <a:off x="7399675" y="6226633"/>
            <a:ext cx="2623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Helvetica" pitchFamily="2" charset="0"/>
              </a:rPr>
              <a:t>Exemple d’applet IFTTT par Google</a:t>
            </a:r>
          </a:p>
        </p:txBody>
      </p:sp>
    </p:spTree>
    <p:extLst>
      <p:ext uri="{BB962C8B-B14F-4D97-AF65-F5344CB8AC3E}">
        <p14:creationId xmlns:p14="http://schemas.microsoft.com/office/powerpoint/2010/main" val="145823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13C9CA-8EA4-6F40-BBBE-2C465D056898}"/>
              </a:ext>
            </a:extLst>
          </p:cNvPr>
          <p:cNvSpPr/>
          <p:nvPr/>
        </p:nvSpPr>
        <p:spPr>
          <a:xfrm>
            <a:off x="0" y="0"/>
            <a:ext cx="12192000" cy="13788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7DB88E-2237-3549-88BD-C1C07231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Helvetica" pitchFamily="2" charset="0"/>
              </a:rPr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5315E0-5441-1446-B507-AEE8B2579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882"/>
            <a:ext cx="10515600" cy="4351338"/>
          </a:xfrm>
        </p:spPr>
        <p:txBody>
          <a:bodyPr/>
          <a:lstStyle/>
          <a:p>
            <a:r>
              <a:rPr lang="fr-FR" dirty="0"/>
              <a:t>Projet EPITECH basé sur IFTTT.</a:t>
            </a:r>
          </a:p>
          <a:p>
            <a:endParaRPr lang="fr-FR" dirty="0"/>
          </a:p>
          <a:p>
            <a:r>
              <a:rPr lang="fr-FR" dirty="0"/>
              <a:t>L’Area est ouvert à toutes les applets.</a:t>
            </a:r>
          </a:p>
          <a:p>
            <a:endParaRPr lang="fr-FR" dirty="0"/>
          </a:p>
          <a:p>
            <a:r>
              <a:rPr lang="fr-FR" dirty="0"/>
              <a:t>Utilisation de différents services &amp; widgets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C7036-787D-A348-9778-C26FF89C4397}"/>
              </a:ext>
            </a:extLst>
          </p:cNvPr>
          <p:cNvSpPr/>
          <p:nvPr/>
        </p:nvSpPr>
        <p:spPr>
          <a:xfrm>
            <a:off x="0" y="6691084"/>
            <a:ext cx="7402285" cy="268514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C5F87C-6D8A-5B47-8C0F-C3127DB868E8}"/>
              </a:ext>
            </a:extLst>
          </p:cNvPr>
          <p:cNvSpPr/>
          <p:nvPr/>
        </p:nvSpPr>
        <p:spPr>
          <a:xfrm>
            <a:off x="3585028" y="6691084"/>
            <a:ext cx="7402285" cy="2685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15582-9590-684B-B573-7C61688986C1}"/>
              </a:ext>
            </a:extLst>
          </p:cNvPr>
          <p:cNvSpPr/>
          <p:nvPr/>
        </p:nvSpPr>
        <p:spPr>
          <a:xfrm>
            <a:off x="6966857" y="6691084"/>
            <a:ext cx="7402285" cy="268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E9690-18B6-544D-866E-152EE50B9C32}"/>
              </a:ext>
            </a:extLst>
          </p:cNvPr>
          <p:cNvSpPr/>
          <p:nvPr/>
        </p:nvSpPr>
        <p:spPr>
          <a:xfrm>
            <a:off x="9579429" y="6679066"/>
            <a:ext cx="7402285" cy="268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78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3F2658-326A-9B4E-B154-810224717E00}"/>
              </a:ext>
            </a:extLst>
          </p:cNvPr>
          <p:cNvSpPr/>
          <p:nvPr/>
        </p:nvSpPr>
        <p:spPr>
          <a:xfrm>
            <a:off x="0" y="0"/>
            <a:ext cx="12192000" cy="1378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A285AE-00AB-344B-9334-67469B77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Helvetica" pitchFamily="2" charset="0"/>
              </a:rPr>
              <a:t>PRÉSENTATION DE L’AREA</a:t>
            </a:r>
            <a:br>
              <a:rPr lang="fr-FR" sz="4800" b="1" dirty="0">
                <a:solidFill>
                  <a:schemeClr val="bg1"/>
                </a:solidFill>
                <a:latin typeface="Helvetica" pitchFamily="2" charset="0"/>
              </a:rPr>
            </a:br>
            <a:endParaRPr lang="fr-FR" sz="4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9EC63-A44C-944B-ACB5-688112D3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489" y="1572644"/>
            <a:ext cx="10515600" cy="4351338"/>
          </a:xfrm>
        </p:spPr>
        <p:txBody>
          <a:bodyPr/>
          <a:lstStyle/>
          <a:p>
            <a:r>
              <a:rPr lang="fr-FR" dirty="0"/>
              <a:t>Plusieurs possibilité d’Applets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Connexion via identifiants Facebook, Google, Instagram &amp; </a:t>
            </a:r>
            <a:r>
              <a:rPr lang="fr-FR" dirty="0" err="1"/>
              <a:t>OpenWeather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036693-297C-EE4A-80AE-F600E99D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44" y="2186116"/>
            <a:ext cx="1242884" cy="12428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386520-63BD-1940-BA45-F22361FC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949" y="2399442"/>
            <a:ext cx="1442010" cy="8162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0570E0-080B-4A42-891E-C6150F96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4" y="2279845"/>
            <a:ext cx="1055425" cy="10554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297286-8546-B746-8FC3-C79566E19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72" y="2336243"/>
            <a:ext cx="961081" cy="9610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BE82D1-AAFF-9E40-BBDF-2FF90D187410}"/>
              </a:ext>
            </a:extLst>
          </p:cNvPr>
          <p:cNvSpPr/>
          <p:nvPr/>
        </p:nvSpPr>
        <p:spPr>
          <a:xfrm>
            <a:off x="0" y="6691084"/>
            <a:ext cx="7402285" cy="268514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173CD2-4B5B-964C-881B-DD63D58097E1}"/>
              </a:ext>
            </a:extLst>
          </p:cNvPr>
          <p:cNvSpPr/>
          <p:nvPr/>
        </p:nvSpPr>
        <p:spPr>
          <a:xfrm>
            <a:off x="3585028" y="6691084"/>
            <a:ext cx="7402285" cy="2685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14A46-2E82-184B-8C94-BFF4745AF588}"/>
              </a:ext>
            </a:extLst>
          </p:cNvPr>
          <p:cNvSpPr/>
          <p:nvPr/>
        </p:nvSpPr>
        <p:spPr>
          <a:xfrm>
            <a:off x="6966857" y="6691084"/>
            <a:ext cx="7402285" cy="268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E7503-1266-D149-B03B-18C51C410C91}"/>
              </a:ext>
            </a:extLst>
          </p:cNvPr>
          <p:cNvSpPr/>
          <p:nvPr/>
        </p:nvSpPr>
        <p:spPr>
          <a:xfrm>
            <a:off x="9579429" y="6679066"/>
            <a:ext cx="7402285" cy="268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FB9AD88-9FF4-AD49-A542-D5F89BF42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228" y="2103436"/>
            <a:ext cx="1325564" cy="132556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170EA1-CBBE-4E41-8DC4-673F9595B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503" y="2279845"/>
            <a:ext cx="1325564" cy="106045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5EA061E-1450-5D48-8A41-7600A58DC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227" y="1641475"/>
            <a:ext cx="8723086" cy="54519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9E79D59-E769-524E-9CE6-858FDE2771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7676" y="147415"/>
            <a:ext cx="12085927" cy="72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1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92AA2D-D7BB-764E-927D-265578E4C43E}"/>
              </a:ext>
            </a:extLst>
          </p:cNvPr>
          <p:cNvSpPr/>
          <p:nvPr/>
        </p:nvSpPr>
        <p:spPr>
          <a:xfrm>
            <a:off x="0" y="6691084"/>
            <a:ext cx="7402285" cy="268514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F42CA-C3B6-1C4E-A6B3-4F549DE1CDDD}"/>
              </a:ext>
            </a:extLst>
          </p:cNvPr>
          <p:cNvSpPr/>
          <p:nvPr/>
        </p:nvSpPr>
        <p:spPr>
          <a:xfrm>
            <a:off x="3585028" y="6691084"/>
            <a:ext cx="7402285" cy="2685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E8F33-DD83-A540-88C1-E82A3FDBA6DC}"/>
              </a:ext>
            </a:extLst>
          </p:cNvPr>
          <p:cNvSpPr/>
          <p:nvPr/>
        </p:nvSpPr>
        <p:spPr>
          <a:xfrm>
            <a:off x="6966857" y="6691084"/>
            <a:ext cx="7402285" cy="268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CA238-F50E-1648-8674-0E0104381408}"/>
              </a:ext>
            </a:extLst>
          </p:cNvPr>
          <p:cNvSpPr/>
          <p:nvPr/>
        </p:nvSpPr>
        <p:spPr>
          <a:xfrm>
            <a:off x="9579429" y="6679066"/>
            <a:ext cx="7402285" cy="268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6D8EB-C048-4045-8F4A-6A9D4A252C2C}"/>
              </a:ext>
            </a:extLst>
          </p:cNvPr>
          <p:cNvSpPr/>
          <p:nvPr/>
        </p:nvSpPr>
        <p:spPr>
          <a:xfrm>
            <a:off x="0" y="-55335"/>
            <a:ext cx="12192000" cy="1378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BF7F3FD-B4E2-EC49-B258-57D94E1B1E18}"/>
              </a:ext>
            </a:extLst>
          </p:cNvPr>
          <p:cNvSpPr txBox="1">
            <a:spLocks/>
          </p:cNvSpPr>
          <p:nvPr/>
        </p:nvSpPr>
        <p:spPr>
          <a:xfrm>
            <a:off x="838200" y="309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>
                <a:solidFill>
                  <a:schemeClr val="bg1"/>
                </a:solidFill>
                <a:latin typeface="Helvetica" pitchFamily="2" charset="0"/>
              </a:rPr>
              <a:t>PRÉSENTATION DE L’AREA</a:t>
            </a:r>
            <a:br>
              <a:rPr lang="fr-FR" sz="4800" b="1">
                <a:solidFill>
                  <a:schemeClr val="bg1"/>
                </a:solidFill>
                <a:latin typeface="Helvetica" pitchFamily="2" charset="0"/>
              </a:rPr>
            </a:br>
            <a:endParaRPr lang="fr-FR" sz="4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14F454-4D01-9342-8D89-34C85AC7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2200" y="-2214789"/>
            <a:ext cx="14020799" cy="87629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9DFF09-86D0-364B-9162-FAD96F11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99" y="-7059782"/>
            <a:ext cx="23582630" cy="14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C0C2A3-6AE8-3547-9005-66BC676152D2}"/>
              </a:ext>
            </a:extLst>
          </p:cNvPr>
          <p:cNvSpPr/>
          <p:nvPr/>
        </p:nvSpPr>
        <p:spPr>
          <a:xfrm>
            <a:off x="0" y="0"/>
            <a:ext cx="12192000" cy="13788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4EC741-3517-7E42-B3D2-BB6A353F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0" y="53294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Helvetica" pitchFamily="2" charset="0"/>
              </a:rPr>
              <a:t>Ajout marketing ou commercial ??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7025AD-ECDD-2247-A960-5397CAEE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276938-C42D-0144-BEB1-A4529DB4B37F}"/>
              </a:ext>
            </a:extLst>
          </p:cNvPr>
          <p:cNvSpPr/>
          <p:nvPr/>
        </p:nvSpPr>
        <p:spPr>
          <a:xfrm>
            <a:off x="0" y="6691084"/>
            <a:ext cx="7402285" cy="268514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03668-F683-9F43-BBCA-84EE2E3EF142}"/>
              </a:ext>
            </a:extLst>
          </p:cNvPr>
          <p:cNvSpPr/>
          <p:nvPr/>
        </p:nvSpPr>
        <p:spPr>
          <a:xfrm>
            <a:off x="3585028" y="6691084"/>
            <a:ext cx="7402285" cy="2685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6259E-B55F-4444-8DA7-823BEC3FE838}"/>
              </a:ext>
            </a:extLst>
          </p:cNvPr>
          <p:cNvSpPr/>
          <p:nvPr/>
        </p:nvSpPr>
        <p:spPr>
          <a:xfrm>
            <a:off x="6966857" y="6691084"/>
            <a:ext cx="7402285" cy="268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92B4E-13C9-FA4E-89B5-753A1FA50CF8}"/>
              </a:ext>
            </a:extLst>
          </p:cNvPr>
          <p:cNvSpPr/>
          <p:nvPr/>
        </p:nvSpPr>
        <p:spPr>
          <a:xfrm>
            <a:off x="9579429" y="6679066"/>
            <a:ext cx="7402285" cy="268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8363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A967E7-E5E7-CB40-8168-4B202809B6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Helvetica" pitchFamily="2" charset="0"/>
              </a:rPr>
              <a:t>MERCI DE VOTRE ATTENTION.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D24E9-3DA8-4C47-B6A9-7F103CAF0B51}"/>
              </a:ext>
            </a:extLst>
          </p:cNvPr>
          <p:cNvSpPr/>
          <p:nvPr/>
        </p:nvSpPr>
        <p:spPr>
          <a:xfrm>
            <a:off x="0" y="6691084"/>
            <a:ext cx="7402285" cy="268514"/>
          </a:xfrm>
          <a:prstGeom prst="rect">
            <a:avLst/>
          </a:prstGeom>
          <a:solidFill>
            <a:srgbClr val="EF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E1C28-10B1-944A-9156-651BF658D600}"/>
              </a:ext>
            </a:extLst>
          </p:cNvPr>
          <p:cNvSpPr/>
          <p:nvPr/>
        </p:nvSpPr>
        <p:spPr>
          <a:xfrm>
            <a:off x="3585028" y="6691084"/>
            <a:ext cx="7402285" cy="2685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21EC5-EB64-BE4A-BD32-8A4912DF6588}"/>
              </a:ext>
            </a:extLst>
          </p:cNvPr>
          <p:cNvSpPr/>
          <p:nvPr/>
        </p:nvSpPr>
        <p:spPr>
          <a:xfrm>
            <a:off x="6966857" y="6691084"/>
            <a:ext cx="7402285" cy="268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E3D7FE-58B1-5840-A31C-37C06DC37E7F}"/>
              </a:ext>
            </a:extLst>
          </p:cNvPr>
          <p:cNvSpPr/>
          <p:nvPr/>
        </p:nvSpPr>
        <p:spPr>
          <a:xfrm>
            <a:off x="9579429" y="6679066"/>
            <a:ext cx="7402285" cy="268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20277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68</Words>
  <Application>Microsoft Macintosh PowerPoint</Application>
  <PresentationFormat>Grand écran</PresentationFormat>
  <Paragraphs>26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Thème Office</vt:lpstr>
      <vt:lpstr>Area</vt:lpstr>
      <vt:lpstr>Qu’est ce que IFTTT ?</vt:lpstr>
      <vt:lpstr>PRÉSENTATION DU PROJET</vt:lpstr>
      <vt:lpstr>PRÉSENTATION DE L’AREA </vt:lpstr>
      <vt:lpstr>Présentation PowerPoint</vt:lpstr>
      <vt:lpstr>Ajout marketing ou commercial ??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</dc:title>
  <dc:creator>antoine1 levy</dc:creator>
  <cp:lastModifiedBy>antoine1 levy</cp:lastModifiedBy>
  <cp:revision>9</cp:revision>
  <dcterms:created xsi:type="dcterms:W3CDTF">2019-03-11T22:07:41Z</dcterms:created>
  <dcterms:modified xsi:type="dcterms:W3CDTF">2019-03-12T16:00:15Z</dcterms:modified>
</cp:coreProperties>
</file>